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6D725-DCC2-4E5A-A222-BD6A6E0F5D0C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DB6FC-D28D-4BC7-8EA7-128D5E5B4A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DB6FC-D28D-4BC7-8EA7-128D5E5B4AB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981CBA-4E53-494E-BAA2-0BE77C09C8F7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74EFDA5-0F54-4E85-B6DD-0C9FCB991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ntestravel.com/history.htm" TargetMode="External"/><Relationship Id="rId2" Type="http://schemas.openxmlformats.org/officeDocument/2006/relationships/hyperlink" Target="http://www.france-pub.com/city/nantes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b.france.com/cities/Nant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Nantes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Raquel Valverde</a:t>
            </a:r>
            <a:endParaRPr lang="en-US" dirty="0"/>
          </a:p>
        </p:txBody>
      </p:sp>
      <p:pic>
        <p:nvPicPr>
          <p:cNvPr id="1026" name="Picture 2" descr="C:\Users\s15142\Pictures\nantes c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762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Not-so Famous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Nantes was home to the famous author Jules Verne.</a:t>
            </a:r>
          </a:p>
          <a:p>
            <a:r>
              <a:rPr lang="en-US" dirty="0" smtClean="0"/>
              <a:t>He wrote mostly science-fiction novels</a:t>
            </a:r>
          </a:p>
          <a:p>
            <a:r>
              <a:rPr lang="en-US" dirty="0" smtClean="0"/>
              <a:t>He is most famous for his novels </a:t>
            </a:r>
            <a:r>
              <a:rPr lang="en-US" i="1" dirty="0" smtClean="0"/>
              <a:t>Twenty Thousand Leagues Under the Sea</a:t>
            </a:r>
            <a:r>
              <a:rPr lang="en-US" dirty="0" smtClean="0"/>
              <a:t> (1870), </a:t>
            </a:r>
            <a:r>
              <a:rPr lang="en-US" i="1" dirty="0" smtClean="0"/>
              <a:t>A Journey to the Center of the Earth</a:t>
            </a:r>
            <a:r>
              <a:rPr lang="en-US" dirty="0" smtClean="0"/>
              <a:t> (1864), and </a:t>
            </a:r>
            <a:r>
              <a:rPr lang="en-US" i="1" dirty="0" smtClean="0"/>
              <a:t>Around the World in Eighty Days</a:t>
            </a:r>
            <a:r>
              <a:rPr lang="en-US" dirty="0" smtClean="0"/>
              <a:t> (1873).</a:t>
            </a:r>
          </a:p>
          <a:p>
            <a:r>
              <a:rPr lang="en-US" dirty="0" smtClean="0"/>
              <a:t>He died March 24, 1905 (aged 77)</a:t>
            </a:r>
            <a:br>
              <a:rPr lang="en-US" dirty="0" smtClean="0"/>
            </a:br>
            <a:r>
              <a:rPr lang="en-US" dirty="0" smtClean="0"/>
              <a:t>Amiens, France</a:t>
            </a:r>
          </a:p>
          <a:p>
            <a:endParaRPr lang="en-US" dirty="0"/>
          </a:p>
        </p:txBody>
      </p:sp>
      <p:pic>
        <p:nvPicPr>
          <p:cNvPr id="25602" name="Picture 2" descr="https://encrypted-tbn3.google.com/images?q=tbn:ANd9GcQdQiMAlQh-qgekXa1welgHc7hiIBOMHbYJDZYQhTLikbzsyI9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743200"/>
            <a:ext cx="1724025" cy="25812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http://www.france-pub.com/city/nantes.php</a:t>
            </a:r>
            <a:endParaRPr lang="en-US" dirty="0" smtClean="0"/>
          </a:p>
          <a:p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http://www.nantestravel.com/history.htm</a:t>
            </a:r>
            <a:endParaRPr lang="en-US" dirty="0" smtClean="0"/>
          </a:p>
          <a:p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http://web.france.com/cities/Nantes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15142\Pictures\nantes-map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Boring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western France, located on the Loire River</a:t>
            </a:r>
          </a:p>
          <a:p>
            <a:endParaRPr lang="en-US" dirty="0" smtClean="0"/>
          </a:p>
          <a:p>
            <a:r>
              <a:rPr lang="en-US" dirty="0" smtClean="0"/>
              <a:t>The 6</a:t>
            </a:r>
            <a:r>
              <a:rPr lang="en-US" baseline="30000" dirty="0" smtClean="0"/>
              <a:t>th</a:t>
            </a:r>
            <a:r>
              <a:rPr lang="en-US" dirty="0" smtClean="0"/>
              <a:t> largest city in France</a:t>
            </a:r>
          </a:p>
          <a:p>
            <a:endParaRPr lang="en-US" dirty="0" smtClean="0"/>
          </a:p>
          <a:p>
            <a:r>
              <a:rPr lang="en-US" dirty="0" smtClean="0"/>
              <a:t>Ranks 8</a:t>
            </a:r>
            <a:r>
              <a:rPr lang="en-US" baseline="30000" dirty="0" smtClean="0"/>
              <a:t>th</a:t>
            </a:r>
            <a:r>
              <a:rPr lang="en-US" dirty="0" smtClean="0"/>
              <a:t> population wise</a:t>
            </a:r>
          </a:p>
          <a:p>
            <a:endParaRPr lang="en-US" dirty="0"/>
          </a:p>
        </p:txBody>
      </p:sp>
      <p:pic>
        <p:nvPicPr>
          <p:cNvPr id="4" name="Picture 2" descr="https://encrypted-tbn1.google.com/images?q=tbn:ANd9GcRgN0a1ufVrl7y-GXRjGaoVOIrz_lTURfJckh_BeWzQxz3Lx_x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14800"/>
            <a:ext cx="3153657" cy="2362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Boring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the Roman times, Nantes used to be called </a:t>
            </a:r>
            <a:r>
              <a:rPr lang="en-US" i="1" dirty="0" err="1" smtClean="0"/>
              <a:t>Portus</a:t>
            </a:r>
            <a:r>
              <a:rPr lang="en-US" i="1" dirty="0" smtClean="0"/>
              <a:t> </a:t>
            </a:r>
            <a:r>
              <a:rPr lang="en-US" i="1" dirty="0" err="1" smtClean="0"/>
              <a:t>Namnetus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Nantes was the slave trade capital of France during the 18th century.</a:t>
            </a:r>
          </a:p>
          <a:p>
            <a:r>
              <a:rPr lang="en-US" dirty="0" smtClean="0"/>
              <a:t>This trade caused Nantes to become the first port in France and a wealthy city. </a:t>
            </a:r>
            <a:endParaRPr lang="en-US" i="1" dirty="0" smtClean="0"/>
          </a:p>
          <a:p>
            <a:endParaRPr lang="en-US" i="1" dirty="0"/>
          </a:p>
        </p:txBody>
      </p:sp>
      <p:pic>
        <p:nvPicPr>
          <p:cNvPr id="17412" name="Picture 4" descr="http://luirig.altervista.org/cpm/albums/photochrom-prints-07/03203-La-Greve--Nantes--F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667000"/>
            <a:ext cx="3962400" cy="2963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Boring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Along with the airport, Nantes also has a high-speed TGV train line &amp; important </a:t>
            </a:r>
            <a:r>
              <a:rPr lang="en-US" dirty="0" err="1" smtClean="0"/>
              <a:t>Auroroute</a:t>
            </a:r>
            <a:r>
              <a:rPr lang="en-US" dirty="0" smtClean="0"/>
              <a:t> network between the north and south-west of France.</a:t>
            </a:r>
          </a:p>
          <a:p>
            <a:endParaRPr lang="en-US" dirty="0"/>
          </a:p>
        </p:txBody>
      </p:sp>
      <p:pic>
        <p:nvPicPr>
          <p:cNvPr id="18434" name="Picture 2" descr="http://cache.virtualtourist.com/15/5104910-TGV_train_in_Nantes_Nan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124200"/>
            <a:ext cx="3200400" cy="194896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Sunny with a chance of.. Tempests?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Rain is very common </a:t>
            </a:r>
          </a:p>
          <a:p>
            <a:r>
              <a:rPr lang="en-US" dirty="0" smtClean="0"/>
              <a:t>Beware if it's sunny because brief but fierce tempests (violent windy storms) have been known to emerge out of the blue. </a:t>
            </a:r>
          </a:p>
          <a:p>
            <a:r>
              <a:rPr lang="en-US" dirty="0" smtClean="0"/>
              <a:t>Always carry an umbrella or raincoat when going out. </a:t>
            </a:r>
          </a:p>
          <a:p>
            <a:r>
              <a:rPr lang="en-US" dirty="0" smtClean="0"/>
              <a:t>Winters are usually mild.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LU biscuits: the most famous are Petit-</a:t>
            </a:r>
            <a:r>
              <a:rPr lang="en-US" dirty="0" err="1" smtClean="0"/>
              <a:t>Beurre</a:t>
            </a:r>
            <a:endParaRPr lang="en-US" dirty="0" smtClean="0"/>
          </a:p>
          <a:p>
            <a:r>
              <a:rPr lang="en-US" dirty="0" smtClean="0"/>
              <a:t>Famous for the finest wine and seafood. </a:t>
            </a:r>
          </a:p>
          <a:p>
            <a:r>
              <a:rPr lang="en-US" dirty="0" smtClean="0"/>
              <a:t>Also, this region of France is famous as the birthplace of crêpes. </a:t>
            </a:r>
          </a:p>
          <a:p>
            <a:r>
              <a:rPr lang="en-US" dirty="0" smtClean="0"/>
              <a:t>Try the </a:t>
            </a:r>
            <a:r>
              <a:rPr lang="en-US" i="1" dirty="0" err="1" smtClean="0"/>
              <a:t>galettes</a:t>
            </a:r>
            <a:r>
              <a:rPr lang="en-US" i="1" dirty="0" smtClean="0"/>
              <a:t> de </a:t>
            </a:r>
            <a:r>
              <a:rPr lang="en-US" i="1" dirty="0" err="1" smtClean="0"/>
              <a:t>sarrasin</a:t>
            </a:r>
            <a:r>
              <a:rPr lang="en-US" dirty="0" smtClean="0"/>
              <a:t>(buckwheat crêpes)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482" name="Picture 2" descr="http://images.french-property.com/1/1/7/4/cms1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133600"/>
            <a:ext cx="2520315" cy="13620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484" name="Picture 4" descr="https://encrypted-tbn1.google.com/images?q=tbn:ANd9GcRS_cXIWBNCGJ6Ob8aIhXLXa7CU_MpRnWHtbFPrPUKpivOjZ5YC1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57600"/>
            <a:ext cx="2133600" cy="159814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486" name="Picture 6" descr="http://media-cdn.tripadvisor.com/media/photo-s/02/39/d1/16/un-plat-du-jou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4724400"/>
            <a:ext cx="2057400" cy="13716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Clothes..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Popular clothing stores in Nantes include:</a:t>
            </a:r>
          </a:p>
          <a:p>
            <a:pPr lvl="1"/>
            <a:r>
              <a:rPr lang="en-US" dirty="0" err="1" smtClean="0"/>
              <a:t>Galeries</a:t>
            </a:r>
            <a:r>
              <a:rPr lang="en-US" dirty="0" smtClean="0"/>
              <a:t> </a:t>
            </a:r>
            <a:r>
              <a:rPr lang="en-US" dirty="0" err="1" smtClean="0"/>
              <a:t>Lafayettes</a:t>
            </a:r>
            <a:r>
              <a:rPr lang="en-US" dirty="0" smtClean="0"/>
              <a:t> Nantes </a:t>
            </a:r>
          </a:p>
          <a:p>
            <a:pPr lvl="1"/>
            <a:r>
              <a:rPr lang="en-US" dirty="0" smtClean="0"/>
              <a:t>Zara</a:t>
            </a:r>
          </a:p>
          <a:p>
            <a:pPr lvl="1"/>
            <a:r>
              <a:rPr lang="en-US" dirty="0" smtClean="0"/>
              <a:t>H&amp;M</a:t>
            </a:r>
          </a:p>
          <a:p>
            <a:pPr lvl="1"/>
            <a:r>
              <a:rPr lang="en-US" dirty="0" smtClean="0"/>
              <a:t>BONOBO</a:t>
            </a:r>
          </a:p>
          <a:p>
            <a:pPr lvl="1"/>
            <a:r>
              <a:rPr lang="en-US" dirty="0" err="1" smtClean="0"/>
              <a:t>Pimkie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3554" name="Picture 2" descr="https://encrypted-tbn3.google.com/images?q=tbn:ANd9GcRZLSqoKHzN8_19mCBcVNAUopJ6JxvaYJg6qjimdIPkmW21JZV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14600"/>
            <a:ext cx="1676400" cy="125085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3556" name="Picture 4" descr="https://encrypted-tbn2.google.com/images?q=tbn:ANd9GcTaVu7AJv0zaqhHaR24is-23k8bX8VREW9A0cRzsVaac11rALP_B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657600"/>
            <a:ext cx="1638300" cy="400050"/>
          </a:xfrm>
          <a:prstGeom prst="rect">
            <a:avLst/>
          </a:prstGeom>
          <a:noFill/>
        </p:spPr>
      </p:pic>
      <p:pic>
        <p:nvPicPr>
          <p:cNvPr id="23558" name="Picture 6" descr="https://encrypted-tbn3.google.com/images?q=tbn:ANd9GcTVYueDZDfDhhRscUrEpmaE53p0GthdJT3CWrUJ60X9Gam9bJs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962400"/>
            <a:ext cx="1752600" cy="10743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3560" name="Picture 8" descr="https://encrypted-tbn0.google.com/images?q=tbn:ANd9GcS5rOHFgMtolBUEPTh1iihqE5xwuMFW12P1naJbnLnErCxH1bC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828800"/>
            <a:ext cx="1905000" cy="12676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3562" name="Picture 10" descr="https://encrypted-tbn3.google.com/images?q=tbn:ANd9GcQ1kfryc27z8iHOBtUkRyR2Hchw3VtVHNRCTjucIj1Ocs40QTfD4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4419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Must-see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Château des </a:t>
            </a:r>
            <a:r>
              <a:rPr lang="en-US" b="1" dirty="0" err="1" smtClean="0"/>
              <a:t>ducs</a:t>
            </a:r>
            <a:r>
              <a:rPr lang="en-US" b="1" dirty="0" smtClean="0"/>
              <a:t> de Bretagne</a:t>
            </a:r>
            <a:r>
              <a:rPr lang="en-US" dirty="0" smtClean="0"/>
              <a:t>, (Castle of the Dukes of Brittany)</a:t>
            </a:r>
          </a:p>
          <a:p>
            <a:r>
              <a:rPr lang="en-US" b="1" dirty="0" err="1" smtClean="0"/>
              <a:t>Cathédrale</a:t>
            </a:r>
            <a:r>
              <a:rPr lang="en-US" b="1" dirty="0" smtClean="0"/>
              <a:t> Saint Pierre</a:t>
            </a:r>
          </a:p>
          <a:p>
            <a:r>
              <a:rPr lang="fr-FR" b="1" dirty="0" smtClean="0"/>
              <a:t>Musée des </a:t>
            </a:r>
            <a:r>
              <a:rPr lang="fr-FR" b="1" dirty="0" err="1" smtClean="0"/>
              <a:t>Beaux-Arts</a:t>
            </a:r>
            <a:r>
              <a:rPr lang="fr-FR" dirty="0" smtClean="0"/>
              <a:t> (Fine Arts </a:t>
            </a:r>
            <a:r>
              <a:rPr lang="fr-FR" dirty="0" err="1" smtClean="0"/>
              <a:t>Museum</a:t>
            </a:r>
            <a:r>
              <a:rPr lang="fr-FR" dirty="0" smtClean="0"/>
              <a:t>)</a:t>
            </a:r>
          </a:p>
          <a:p>
            <a:r>
              <a:rPr lang="en-US" b="1" dirty="0" smtClean="0"/>
              <a:t>Le Passage </a:t>
            </a:r>
            <a:r>
              <a:rPr lang="en-US" b="1" dirty="0" err="1" smtClean="0"/>
              <a:t>Pommeraye</a:t>
            </a:r>
            <a:r>
              <a:rPr lang="en-US" b="1" dirty="0" smtClean="0"/>
              <a:t> </a:t>
            </a:r>
            <a:r>
              <a:rPr lang="en-US" dirty="0" smtClean="0"/>
              <a:t>(Shopping Mall)</a:t>
            </a:r>
            <a:endParaRPr lang="en-US" dirty="0"/>
          </a:p>
        </p:txBody>
      </p:sp>
      <p:pic>
        <p:nvPicPr>
          <p:cNvPr id="24582" name="Picture 6" descr="https://encrypted-tbn1.google.com/images?q=tbn:ANd9GcT1hh7dLimhzfT8xJvXCUe1mvKrm4lY08EuSCSELwtq16-5csz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581400"/>
            <a:ext cx="1831156" cy="13716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584" name="Picture 8" descr="http://www.linternaute.com/musee/image_musee/540/49267_1343874515/musee-des-beaux-arts-de-nan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495800"/>
            <a:ext cx="1981200" cy="131346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586" name="Picture 10" descr="https://encrypted-tbn3.google.com/images?q=tbn:ANd9GcRFAs5j4Ji6JUx6GLPinOVg_aZPdBUHlrFPgYYu0thXZL8cxiB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5562600"/>
            <a:ext cx="1676400" cy="11548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590" name="Picture 14" descr="https://encrypted-tbn2.google.com/images?q=tbn:ANd9GcTa7jzZpigep3njNTVYGLmhF2bwerMk9F6m6Y0RQF2Qcmc9KhB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1981200"/>
            <a:ext cx="2278821" cy="13420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204</TotalTime>
  <Words>264</Words>
  <Application>Microsoft Office PowerPoint</Application>
  <PresentationFormat>On-screen Show (4:3)</PresentationFormat>
  <Paragraphs>49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Nantes</vt:lpstr>
      <vt:lpstr>Slide 2</vt:lpstr>
      <vt:lpstr>Some Boring Facts</vt:lpstr>
      <vt:lpstr>More Boring Facts</vt:lpstr>
      <vt:lpstr>Even More Boring Facts</vt:lpstr>
      <vt:lpstr>Sunny with a chance of.. Tempests?</vt:lpstr>
      <vt:lpstr>Food!!</vt:lpstr>
      <vt:lpstr>Clothes..</vt:lpstr>
      <vt:lpstr>Must-see </vt:lpstr>
      <vt:lpstr>Not-so Famous People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Nantes</dc:title>
  <dc:creator>Administrator</dc:creator>
  <cp:lastModifiedBy>renee kurtz</cp:lastModifiedBy>
  <cp:revision>29</cp:revision>
  <dcterms:created xsi:type="dcterms:W3CDTF">2012-03-22T14:48:06Z</dcterms:created>
  <dcterms:modified xsi:type="dcterms:W3CDTF">2012-03-29T14:38:44Z</dcterms:modified>
</cp:coreProperties>
</file>